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9"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6" d="100"/>
          <a:sy n="136" d="100"/>
        </p:scale>
        <p:origin x="7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2.png>
</file>

<file path=ppt/media/image3.jpeg>
</file>

<file path=ppt/media/image4.jpe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2">
            <a:alphaModFix amt="80000"/>
          </a:blip>
          <a:stretch/>
        </p:blipFill>
        <p:spPr>
          <a:xfrm>
            <a:off x="0" y="0"/>
            <a:ext cx="9143640" cy="5142960"/>
          </a:xfrm>
          <a:prstGeom prst="rect">
            <a:avLst/>
          </a:prstGeom>
          <a:noFill/>
          <a:ln w="0">
            <a:noFill/>
          </a:ln>
        </p:spPr>
      </p:pic>
      <p:sp>
        <p:nvSpPr>
          <p:cNvPr id="4" name="PlaceHolder 1"/>
          <p:cNvSpPr>
            <a:spLocks noGrp="1"/>
          </p:cNvSpPr>
          <p:nvPr>
            <p:ph type="title"/>
          </p:nvPr>
        </p:nvSpPr>
        <p:spPr>
          <a:xfrm>
            <a:off x="359280" y="313200"/>
            <a:ext cx="8392320" cy="2373120"/>
          </a:xfrm>
          <a:prstGeom prst="rect">
            <a:avLst/>
          </a:prstGeom>
          <a:noFill/>
          <a:ln w="0">
            <a:noFill/>
          </a:ln>
        </p:spPr>
        <p:txBody>
          <a:bodyPr lIns="91440" tIns="91440" rIns="91440" bIns="91440" anchor="t">
            <a:noAutofit/>
          </a:bodyPr>
          <a:lstStyle/>
          <a:p>
            <a:pPr indent="0">
              <a:buNone/>
            </a:pPr>
            <a:r>
              <a:rPr lang="fr-FR" sz="98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19" name="Google Shape;85;p19"/>
          <p:cNvPicPr/>
          <p:nvPr/>
        </p:nvPicPr>
        <p:blipFill>
          <a:blip r:embed="rId2">
            <a:alphaModFix amt="60000"/>
          </a:blip>
          <a:stretch/>
        </p:blipFill>
        <p:spPr>
          <a:xfrm rot="10800000" flipH="1">
            <a:off x="0" y="0"/>
            <a:ext cx="9143640" cy="5142960"/>
          </a:xfrm>
          <a:prstGeom prst="rect">
            <a:avLst/>
          </a:prstGeom>
          <a:noFill/>
          <a:ln w="0">
            <a:noFill/>
          </a:ln>
        </p:spPr>
      </p:pic>
      <p:sp>
        <p:nvSpPr>
          <p:cNvPr id="20" name="PlaceHolder 1"/>
          <p:cNvSpPr>
            <a:spLocks noGrp="1"/>
          </p:cNvSpPr>
          <p:nvPr>
            <p:ph type="title"/>
          </p:nvPr>
        </p:nvSpPr>
        <p:spPr>
          <a:xfrm>
            <a:off x="235800" y="448200"/>
            <a:ext cx="5999040" cy="1883520"/>
          </a:xfrm>
          <a:prstGeom prst="rect">
            <a:avLst/>
          </a:prstGeom>
          <a:noFill/>
          <a:ln w="0">
            <a:noFill/>
          </a:ln>
        </p:spPr>
        <p:txBody>
          <a:bodyPr lIns="91440" tIns="91440" rIns="91440" bIns="91440" anchor="t">
            <a:noAutofit/>
          </a:bodyPr>
          <a:lstStyle/>
          <a:p>
            <a:pPr indent="0">
              <a:buNone/>
            </a:pPr>
            <a:r>
              <a:rPr lang="fr-FR" sz="6600" b="0" u="none" strike="noStrike">
                <a:solidFill>
                  <a:schemeClr val="dk1"/>
                </a:solidFill>
                <a:effectLst/>
                <a:uFillTx/>
                <a:latin typeface="Arial"/>
              </a:rPr>
              <a:t>Click to edit the title text format</a:t>
            </a:r>
          </a:p>
        </p:txBody>
      </p:sp>
      <p:sp>
        <p:nvSpPr>
          <p:cNvPr id="21" name="Google Shape;88;p19"/>
          <p:cNvSpPr/>
          <p:nvPr/>
        </p:nvSpPr>
        <p:spPr>
          <a:xfrm>
            <a:off x="4467240" y="4003560"/>
            <a:ext cx="439092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spcBef>
                <a:spcPts val="300"/>
              </a:spcBef>
              <a:tabLst>
                <a:tab pos="0" algn="l"/>
              </a:tabLst>
            </a:pPr>
            <a:r>
              <a:rPr lang="en" sz="1100" b="1" u="none" strike="noStrike">
                <a:solidFill>
                  <a:schemeClr val="dk1"/>
                </a:solidFill>
                <a:effectLst/>
                <a:uFillTx/>
                <a:latin typeface="Manrope"/>
                <a:ea typeface="Manrope"/>
              </a:rPr>
              <a:t>CREDITS:</a:t>
            </a:r>
            <a:r>
              <a:rPr lang="en" sz="1100" b="0" u="none" strike="noStrike">
                <a:solidFill>
                  <a:schemeClr val="dk1"/>
                </a:solidFill>
                <a:effectLst/>
                <a:uFillTx/>
                <a:latin typeface="Manrope"/>
                <a:ea typeface="Manrope"/>
              </a:rPr>
              <a:t> This presentation template was created by </a:t>
            </a:r>
            <a:r>
              <a:rPr lang="en" sz="1100" b="1" u="sng" strike="noStrike">
                <a:solidFill>
                  <a:schemeClr val="dk1"/>
                </a:solidFill>
                <a:effectLst/>
                <a:uFillTx/>
                <a:latin typeface="Manrope"/>
                <a:ea typeface="Manrope"/>
                <a:hlinkClick r:id="rId3"/>
              </a:rPr>
              <a:t>Slidesgo</a:t>
            </a:r>
            <a:r>
              <a:rPr lang="en" sz="1100" b="0" u="none" strike="noStrike">
                <a:solidFill>
                  <a:schemeClr val="dk1"/>
                </a:solidFill>
                <a:effectLst/>
                <a:uFillTx/>
                <a:latin typeface="Manrope"/>
                <a:ea typeface="Manrope"/>
              </a:rPr>
              <a:t>, and includes icons, infographics &amp; images by </a:t>
            </a:r>
            <a:r>
              <a:rPr lang="en" sz="1100" b="1" u="sng" strike="noStrike">
                <a:solidFill>
                  <a:schemeClr val="dk1"/>
                </a:solidFill>
                <a:effectLst/>
                <a:uFillTx/>
                <a:latin typeface="Manrope"/>
                <a:ea typeface="Manrope"/>
                <a:hlinkClick r:id="rId4"/>
              </a:rPr>
              <a:t>Freepik</a:t>
            </a:r>
            <a:r>
              <a:rPr lang="en" sz="1100" b="0" u="sng" strike="noStrike">
                <a:solidFill>
                  <a:schemeClr val="dk1"/>
                </a:solidFill>
                <a:effectLst/>
                <a:uFillTx/>
                <a:latin typeface="Manrope"/>
                <a:ea typeface="Manrope"/>
              </a:rPr>
              <a:t> </a:t>
            </a:r>
            <a:endParaRPr lang="en-US" sz="1100" b="0" u="none" strike="noStrike">
              <a:solidFill>
                <a:srgbClr val="FFFFFF"/>
              </a:solidFill>
              <a:effectLst/>
              <a:uFillTx/>
              <a:latin typeface="OpenSymbo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9">
    <p:bg>
      <p:bgPr>
        <a:solidFill>
          <a:schemeClr val="lt1"/>
        </a:solidFill>
        <a:effectLst/>
      </p:bgPr>
    </p:bg>
    <p:spTree>
      <p:nvGrpSpPr>
        <p:cNvPr id="1" name=""/>
        <p:cNvGrpSpPr/>
        <p:nvPr/>
      </p:nvGrpSpPr>
      <p:grpSpPr>
        <a:xfrm>
          <a:off x="0" y="0"/>
          <a:ext cx="0" cy="0"/>
          <a:chOff x="0" y="0"/>
          <a:chExt cx="0" cy="0"/>
        </a:xfrm>
      </p:grpSpPr>
      <p:pic>
        <p:nvPicPr>
          <p:cNvPr id="22" name="Google Shape;90;p20"/>
          <p:cNvPicPr/>
          <p:nvPr/>
        </p:nvPicPr>
        <p:blipFill>
          <a:blip r:embed="rId2">
            <a:alphaModFix amt="60000"/>
          </a:blip>
          <a:stretch/>
        </p:blipFill>
        <p:spPr>
          <a:xfrm rot="10800000" flipH="1">
            <a:off x="0" y="0"/>
            <a:ext cx="9143640" cy="5142960"/>
          </a:xfrm>
          <a:prstGeom prst="rect">
            <a:avLst/>
          </a:prstGeom>
          <a:noFill/>
          <a:ln w="0">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23" name="Google Shape;13;p3"/>
          <p:cNvPicPr/>
          <p:nvPr/>
        </p:nvPicPr>
        <p:blipFill>
          <a:blip r:embed="rId2">
            <a:alphaModFix amt="60000"/>
          </a:blip>
          <a:stretch/>
        </p:blipFill>
        <p:spPr>
          <a:xfrm>
            <a:off x="0" y="0"/>
            <a:ext cx="9143640" cy="5142960"/>
          </a:xfrm>
          <a:prstGeom prst="rect">
            <a:avLst/>
          </a:prstGeom>
          <a:noFill/>
          <a:ln w="0">
            <a:noFill/>
          </a:ln>
        </p:spPr>
      </p:pic>
      <p:sp>
        <p:nvSpPr>
          <p:cNvPr id="24" name="PlaceHolder 1"/>
          <p:cNvSpPr>
            <a:spLocks noGrp="1"/>
          </p:cNvSpPr>
          <p:nvPr>
            <p:ph type="title"/>
          </p:nvPr>
        </p:nvSpPr>
        <p:spPr>
          <a:xfrm>
            <a:off x="2381760" y="640800"/>
            <a:ext cx="6533280" cy="4273920"/>
          </a:xfrm>
          <a:prstGeom prst="rect">
            <a:avLst/>
          </a:prstGeom>
          <a:noFill/>
          <a:ln w="0">
            <a:noFill/>
          </a:ln>
        </p:spPr>
        <p:txBody>
          <a:bodyPr lIns="91440" tIns="91440" rIns="91440" bIns="91440" anchor="b">
            <a:noAutofit/>
          </a:bodyPr>
          <a:lstStyle/>
          <a:p>
            <a:pPr indent="0">
              <a:buNone/>
            </a:pPr>
            <a:r>
              <a:rPr lang="fr-FR" sz="7200" b="0" u="none" strike="noStrike">
                <a:solidFill>
                  <a:schemeClr val="dk1"/>
                </a:solidFill>
                <a:effectLst/>
                <a:uFillTx/>
                <a:latin typeface="Arial"/>
              </a:rPr>
              <a:t>Click to edit the title text format</a:t>
            </a:r>
          </a:p>
        </p:txBody>
      </p:sp>
      <p:sp>
        <p:nvSpPr>
          <p:cNvPr id="25" name="PlaceHolder 2"/>
          <p:cNvSpPr>
            <a:spLocks noGrp="1"/>
          </p:cNvSpPr>
          <p:nvPr>
            <p:ph type="title"/>
          </p:nvPr>
        </p:nvSpPr>
        <p:spPr>
          <a:xfrm>
            <a:off x="228600" y="228600"/>
            <a:ext cx="1651680" cy="1012320"/>
          </a:xfrm>
          <a:prstGeom prst="rect">
            <a:avLst/>
          </a:prstGeom>
          <a:noFill/>
          <a:ln w="0">
            <a:noFill/>
          </a:ln>
        </p:spPr>
        <p:txBody>
          <a:bodyPr lIns="91440" tIns="91440" rIns="91440" bIns="91440" anchor="b">
            <a:noAutofit/>
          </a:bodyPr>
          <a:lstStyle/>
          <a:p>
            <a:pPr indent="0">
              <a:lnSpc>
                <a:spcPct val="90000"/>
              </a:lnSpc>
              <a:buNone/>
            </a:pPr>
            <a:r>
              <a:rPr lang="fr-FR" sz="7200" b="1" u="none" strike="noStrike">
                <a:solidFill>
                  <a:schemeClr val="accent1"/>
                </a:solidFill>
                <a:effectLst/>
                <a:uFillTx/>
                <a:latin typeface="Onest"/>
                <a:ea typeface="Onest"/>
              </a:rPr>
              <a:t>xx%</a:t>
            </a:r>
            <a:endParaRPr lang="fr-FR" sz="7200" b="0" u="none" strike="noStrike">
              <a:solidFill>
                <a:schemeClr val="dk1"/>
              </a:solidFill>
              <a:effectLst/>
              <a:uFillTx/>
              <a:latin typeface="Arial"/>
            </a:endParaRPr>
          </a:p>
        </p:txBody>
      </p:sp>
      <p:sp>
        <p:nvSpPr>
          <p:cNvPr id="2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_1">
    <p:bg>
      <p:bgPr>
        <a:solidFill>
          <a:schemeClr val="lt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dk2"/>
        </a:solidFill>
        <a:effectLst/>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28" name="PlaceHolder 2"/>
          <p:cNvSpPr>
            <a:spLocks noGrp="1"/>
          </p:cNvSpPr>
          <p:nvPr>
            <p:ph type="body"/>
          </p:nvPr>
        </p:nvSpPr>
        <p:spPr>
          <a:xfrm>
            <a:off x="720000" y="1215720"/>
            <a:ext cx="7703640" cy="34160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dk2"/>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4733280" y="3909600"/>
            <a:ext cx="4182840" cy="100512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dk2"/>
        </a:solidFill>
        <a:effectLst/>
      </p:bgPr>
    </p:bg>
    <p:spTree>
      <p:nvGrpSpPr>
        <p:cNvPr id="1" name=""/>
        <p:cNvGrpSpPr/>
        <p:nvPr/>
      </p:nvGrpSpPr>
      <p:grpSpPr>
        <a:xfrm>
          <a:off x="0" y="0"/>
          <a:ext cx="0" cy="0"/>
          <a:chOff x="0" y="0"/>
          <a:chExt cx="0" cy="0"/>
        </a:xfrm>
      </p:grpSpPr>
      <p:sp>
        <p:nvSpPr>
          <p:cNvPr id="30" name="PlaceHolder 1"/>
          <p:cNvSpPr>
            <a:spLocks noGrp="1"/>
          </p:cNvSpPr>
          <p:nvPr>
            <p:ph type="title"/>
          </p:nvPr>
        </p:nvSpPr>
        <p:spPr>
          <a:xfrm>
            <a:off x="228600" y="228600"/>
            <a:ext cx="5120280" cy="98784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228600" y="228600"/>
            <a:ext cx="5120280" cy="98784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sp>
        <p:nvSpPr>
          <p:cNvPr id="32"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pic>
        <p:nvPicPr>
          <p:cNvPr id="3" name="Google Shape;39;p11"/>
          <p:cNvPicPr/>
          <p:nvPr/>
        </p:nvPicPr>
        <p:blipFill>
          <a:blip r:embed="rId2">
            <a:alphaModFix amt="80000"/>
          </a:blip>
          <a:stretch/>
        </p:blipFill>
        <p:spPr>
          <a:xfrm rot="10800000" flipH="1">
            <a:off x="0" y="0"/>
            <a:ext cx="9143640" cy="5142960"/>
          </a:xfrm>
          <a:prstGeom prst="rect">
            <a:avLst/>
          </a:prstGeom>
          <a:noFill/>
          <a:ln w="0">
            <a:noFill/>
          </a:ln>
        </p:spPr>
      </p:pic>
      <p:sp>
        <p:nvSpPr>
          <p:cNvPr id="4" name="PlaceHolder 1"/>
          <p:cNvSpPr>
            <a:spLocks noGrp="1"/>
          </p:cNvSpPr>
          <p:nvPr>
            <p:ph type="title"/>
          </p:nvPr>
        </p:nvSpPr>
        <p:spPr>
          <a:xfrm>
            <a:off x="228600" y="3226680"/>
            <a:ext cx="6575760" cy="1044720"/>
          </a:xfrm>
          <a:prstGeom prst="rect">
            <a:avLst/>
          </a:prstGeom>
          <a:noFill/>
          <a:ln w="0">
            <a:noFill/>
          </a:ln>
        </p:spPr>
        <p:txBody>
          <a:bodyPr lIns="91440" tIns="91440" rIns="91440" bIns="91440" anchor="b">
            <a:noAutofit/>
          </a:bodyPr>
          <a:lstStyle/>
          <a:p>
            <a:pPr indent="0">
              <a:lnSpc>
                <a:spcPct val="90000"/>
              </a:lnSpc>
              <a:buNone/>
            </a:pPr>
            <a:r>
              <a:rPr lang="fr-FR" sz="8000" b="1" u="none" strike="noStrike">
                <a:solidFill>
                  <a:schemeClr val="accent1"/>
                </a:solidFill>
                <a:effectLst/>
                <a:uFillTx/>
                <a:latin typeface="Onest"/>
                <a:ea typeface="Onest"/>
              </a:rPr>
              <a:t>xx%</a:t>
            </a:r>
            <a:endParaRPr lang="fr-FR" sz="8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34"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35" name="PlaceHolder 2"/>
          <p:cNvSpPr>
            <a:spLocks noGrp="1"/>
          </p:cNvSpPr>
          <p:nvPr>
            <p:ph type="title"/>
          </p:nvPr>
        </p:nvSpPr>
        <p:spPr>
          <a:xfrm>
            <a:off x="720000" y="4014360"/>
            <a:ext cx="7703640" cy="572400"/>
          </a:xfrm>
          <a:prstGeom prst="rect">
            <a:avLst/>
          </a:prstGeom>
          <a:solidFill>
            <a:schemeClr val="lt2"/>
          </a:solidFill>
          <a:ln w="0">
            <a:noFill/>
          </a:ln>
        </p:spPr>
        <p:txBody>
          <a:bodyPr lIns="91440" tIns="91440" rIns="91440" bIns="91440" anchor="t">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36" name="Google Shape;97;p24"/>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37"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38" name="Google Shape;100;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39"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40"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dk2"/>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228600" y="4002840"/>
            <a:ext cx="3250080" cy="91152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
        <p:nvSpPr>
          <p:cNvPr id="6" name="PlaceHolder 2"/>
          <p:cNvSpPr>
            <a:spLocks noGrp="1"/>
          </p:cNvSpPr>
          <p:nvPr>
            <p:ph type="title"/>
          </p:nvPr>
        </p:nvSpPr>
        <p:spPr>
          <a:xfrm>
            <a:off x="2396880" y="46692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7" name="PlaceHolder 3"/>
          <p:cNvSpPr>
            <a:spLocks noGrp="1"/>
          </p:cNvSpPr>
          <p:nvPr>
            <p:ph type="title"/>
          </p:nvPr>
        </p:nvSpPr>
        <p:spPr>
          <a:xfrm>
            <a:off x="5753520" y="161964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8" name="PlaceHolder 4"/>
          <p:cNvSpPr>
            <a:spLocks noGrp="1"/>
          </p:cNvSpPr>
          <p:nvPr>
            <p:ph type="title"/>
          </p:nvPr>
        </p:nvSpPr>
        <p:spPr>
          <a:xfrm>
            <a:off x="5753520" y="46692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9" name="PlaceHolder 5"/>
          <p:cNvSpPr>
            <a:spLocks noGrp="1"/>
          </p:cNvSpPr>
          <p:nvPr>
            <p:ph type="title"/>
          </p:nvPr>
        </p:nvSpPr>
        <p:spPr>
          <a:xfrm>
            <a:off x="2396880" y="277200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10" name="PlaceHolder 6"/>
          <p:cNvSpPr>
            <a:spLocks noGrp="1"/>
          </p:cNvSpPr>
          <p:nvPr>
            <p:ph type="title"/>
          </p:nvPr>
        </p:nvSpPr>
        <p:spPr>
          <a:xfrm>
            <a:off x="2396880" y="161964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11" name="PlaceHolder 7"/>
          <p:cNvSpPr>
            <a:spLocks noGrp="1"/>
          </p:cNvSpPr>
          <p:nvPr>
            <p:ph type="title"/>
          </p:nvPr>
        </p:nvSpPr>
        <p:spPr>
          <a:xfrm>
            <a:off x="5753520" y="277200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0">
    <p:bg>
      <p:bgPr>
        <a:solidFill>
          <a:schemeClr val="lt1"/>
        </a:solidFill>
        <a:effectLst/>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228600" y="228600"/>
            <a:ext cx="8686440" cy="52884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
    <p:bg>
      <p:bgPr>
        <a:solidFill>
          <a:schemeClr val="dk2"/>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3051720" y="228600"/>
            <a:ext cx="5863320" cy="2070720"/>
          </a:xfrm>
          <a:prstGeom prst="rect">
            <a:avLst/>
          </a:prstGeom>
          <a:noFill/>
          <a:ln w="0">
            <a:noFill/>
          </a:ln>
        </p:spPr>
        <p:txBody>
          <a:bodyPr lIns="91440" tIns="91440" rIns="91440" bIns="91440" anchor="t">
            <a:noAutofit/>
          </a:bodyPr>
          <a:lstStyle/>
          <a:p>
            <a:pPr indent="0">
              <a:buNone/>
            </a:pPr>
            <a:r>
              <a:rPr lang="fr-FR" sz="3100" b="0" u="none" strike="noStrike">
                <a:solidFill>
                  <a:schemeClr val="dk1"/>
                </a:solidFill>
                <a:effectLst/>
                <a:uFillTx/>
                <a:latin typeface="Arial"/>
              </a:rPr>
              <a:t>Click to edit the title text format</a:t>
            </a:r>
          </a:p>
        </p:txBody>
      </p:sp>
      <p:sp>
        <p:nvSpPr>
          <p:cNvPr id="1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dk2"/>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228600" y="3636000"/>
            <a:ext cx="4911840" cy="1278720"/>
          </a:xfrm>
          <a:prstGeom prst="rect">
            <a:avLst/>
          </a:prstGeom>
          <a:noFill/>
          <a:ln w="0">
            <a:noFill/>
          </a:ln>
        </p:spPr>
        <p:txBody>
          <a:bodyPr lIns="91440" tIns="91440" rIns="91440" bIns="91440" anchor="t">
            <a:noAutofit/>
          </a:bodyPr>
          <a:lstStyle/>
          <a:p>
            <a:pPr indent="0">
              <a:buNone/>
            </a:pPr>
            <a:r>
              <a:rPr lang="fr-FR" sz="4300" b="0" u="none" strike="noStrike">
                <a:solidFill>
                  <a:schemeClr val="dk1"/>
                </a:solidFill>
                <a:effectLst/>
                <a:uFillTx/>
                <a:latin typeface="Arial"/>
              </a:rPr>
              <a:t>Click to edit the title text format</a:t>
            </a:r>
          </a:p>
        </p:txBody>
      </p:sp>
      <p:sp>
        <p:nvSpPr>
          <p:cNvPr id="16" name="PlaceHolder 2"/>
          <p:cNvSpPr>
            <a:spLocks noGrp="1"/>
          </p:cNvSpPr>
          <p:nvPr>
            <p:ph type="body"/>
          </p:nvPr>
        </p:nvSpPr>
        <p:spPr>
          <a:xfrm>
            <a:off x="5529600" y="0"/>
            <a:ext cx="361440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228600" y="228960"/>
            <a:ext cx="4692600" cy="91332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bg>
      <p:bgPr>
        <a:solidFill>
          <a:schemeClr val="lt1"/>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3974400" y="228600"/>
            <a:ext cx="4941000" cy="102816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PlaceHolder 1"/>
          <p:cNvSpPr>
            <a:spLocks noGrp="1"/>
          </p:cNvSpPr>
          <p:nvPr>
            <p:ph type="title"/>
          </p:nvPr>
        </p:nvSpPr>
        <p:spPr>
          <a:xfrm>
            <a:off x="361800" y="314280"/>
            <a:ext cx="8391240" cy="2371320"/>
          </a:xfrm>
          <a:prstGeom prst="rect">
            <a:avLst/>
          </a:prstGeom>
          <a:noFill/>
          <a:ln w="0">
            <a:noFill/>
          </a:ln>
        </p:spPr>
        <p:txBody>
          <a:bodyPr lIns="91440" tIns="91440" rIns="91440" bIns="91440" anchor="t">
            <a:normAutofit fontScale="85000" lnSpcReduction="19999"/>
          </a:bodyPr>
          <a:lstStyle/>
          <a:p>
            <a:pPr indent="0" algn="just">
              <a:lnSpc>
                <a:spcPct val="100000"/>
              </a:lnSpc>
              <a:buNone/>
              <a:tabLst>
                <a:tab pos="0" algn="l"/>
              </a:tabLst>
            </a:pPr>
            <a:r>
              <a:rPr lang="en" sz="9800" b="1" u="none" strike="noStrike">
                <a:solidFill>
                  <a:schemeClr val="dk1"/>
                </a:solidFill>
                <a:effectLst/>
                <a:uFillTx/>
                <a:latin typeface="Onest"/>
                <a:ea typeface="Onest"/>
              </a:rPr>
              <a:t>Survey Management System</a:t>
            </a:r>
            <a:endParaRPr lang="fr-FR" sz="9800" b="0" u="none" strike="noStrike">
              <a:solidFill>
                <a:schemeClr val="dk1"/>
              </a:solidFill>
              <a:effectLst/>
              <a:uFillTx/>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PlaceHolder 1"/>
          <p:cNvSpPr>
            <a:spLocks noGrp="1"/>
          </p:cNvSpPr>
          <p:nvPr>
            <p:ph type="title"/>
          </p:nvPr>
        </p:nvSpPr>
        <p:spPr>
          <a:xfrm>
            <a:off x="2381400" y="638280"/>
            <a:ext cx="6533640" cy="42764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 sz="7200" b="1" u="none" strike="noStrike">
                <a:solidFill>
                  <a:schemeClr val="dk1"/>
                </a:solidFill>
                <a:effectLst/>
                <a:uFillTx/>
                <a:latin typeface="Onest"/>
                <a:ea typeface="Onest"/>
              </a:rPr>
              <a:t>Applications and Use Cases</a:t>
            </a:r>
            <a:endParaRPr lang="fr-FR" sz="7200" b="0" u="none" strike="noStrike">
              <a:solidFill>
                <a:schemeClr val="dk1"/>
              </a:solidFill>
              <a:effectLst/>
              <a:uFillTx/>
              <a:latin typeface="Arial"/>
            </a:endParaRPr>
          </a:p>
        </p:txBody>
      </p:sp>
      <p:sp>
        <p:nvSpPr>
          <p:cNvPr id="62" name="PlaceHolder 2"/>
          <p:cNvSpPr>
            <a:spLocks noGrp="1"/>
          </p:cNvSpPr>
          <p:nvPr>
            <p:ph type="title"/>
          </p:nvPr>
        </p:nvSpPr>
        <p:spPr>
          <a:xfrm>
            <a:off x="228600" y="228600"/>
            <a:ext cx="1647360" cy="1009440"/>
          </a:xfrm>
          <a:prstGeom prst="rect">
            <a:avLst/>
          </a:prstGeom>
          <a:noFill/>
          <a:ln w="0">
            <a:noFill/>
          </a:ln>
        </p:spPr>
        <p:txBody>
          <a:bodyPr lIns="91440" tIns="91440" rIns="91440" bIns="91440" anchor="b">
            <a:normAutofit fontScale="92500" lnSpcReduction="19999"/>
          </a:bodyPr>
          <a:lstStyle/>
          <a:p>
            <a:pPr indent="0">
              <a:lnSpc>
                <a:spcPct val="100000"/>
              </a:lnSpc>
              <a:buNone/>
              <a:tabLst>
                <a:tab pos="0" algn="l"/>
              </a:tabLst>
            </a:pPr>
            <a:r>
              <a:rPr lang="en" sz="7200" b="1" u="none" strike="noStrike">
                <a:solidFill>
                  <a:schemeClr val="accent1"/>
                </a:solidFill>
                <a:effectLst/>
                <a:uFillTx/>
                <a:latin typeface="Onest"/>
                <a:ea typeface="Onest"/>
              </a:rPr>
              <a:t>03</a:t>
            </a:r>
            <a:endParaRPr lang="fr-FR" sz="7200" b="0" u="none" strike="noStrike">
              <a:solidFill>
                <a:schemeClr val="dk1"/>
              </a:solidFill>
              <a:effectLst/>
              <a:uFillTx/>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PlaceHolder 1"/>
          <p:cNvSpPr>
            <a:spLocks noGrp="1"/>
          </p:cNvSpPr>
          <p:nvPr>
            <p:ph type="title"/>
          </p:nvPr>
        </p:nvSpPr>
        <p:spPr>
          <a:xfrm>
            <a:off x="516487" y="398033"/>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dirty="0">
                <a:solidFill>
                  <a:schemeClr val="dk1"/>
                </a:solidFill>
                <a:effectLst/>
                <a:uFillTx/>
                <a:latin typeface="Onest"/>
                <a:ea typeface="Onest"/>
              </a:rPr>
              <a:t>Business Applications</a:t>
            </a:r>
            <a:endParaRPr lang="fr-FR" sz="3100" b="0" u="none" strike="noStrike" dirty="0">
              <a:solidFill>
                <a:schemeClr val="dk1"/>
              </a:solidFill>
              <a:effectLst/>
              <a:uFillTx/>
              <a:latin typeface="Arial"/>
            </a:endParaRPr>
          </a:p>
        </p:txBody>
      </p:sp>
      <p:sp>
        <p:nvSpPr>
          <p:cNvPr id="64" name="PlaceHolder 2"/>
          <p:cNvSpPr>
            <a:spLocks noGrp="1"/>
          </p:cNvSpPr>
          <p:nvPr>
            <p:ph type="subTitle"/>
          </p:nvPr>
        </p:nvSpPr>
        <p:spPr>
          <a:xfrm>
            <a:off x="476026" y="861388"/>
            <a:ext cx="7696200" cy="27046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600" b="0" u="none" strike="noStrike" dirty="0">
                <a:solidFill>
                  <a:schemeClr val="dk1"/>
                </a:solidFill>
                <a:effectLst/>
                <a:uFillTx/>
                <a:latin typeface="Manrope"/>
                <a:ea typeface="Manrope"/>
              </a:rPr>
              <a:t>In the business sector, the system can be used for customer feedback, employee satisfaction surveys, and market research. This data aids in enhancing products and services, improving team dynamics, and making strategic decisions.</a:t>
            </a:r>
            <a:endParaRPr lang="en-US" sz="1600" b="0" u="none" strike="noStrike" dirty="0">
              <a:solidFill>
                <a:srgbClr val="FFFFFF"/>
              </a:solidFill>
              <a:effectLst/>
              <a:uFillTx/>
              <a:latin typeface="OpenSymbo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282921" y="210417"/>
            <a:ext cx="4914720" cy="127584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300" b="1" u="none" strike="noStrike" dirty="0">
                <a:solidFill>
                  <a:schemeClr val="dk1"/>
                </a:solidFill>
                <a:effectLst/>
                <a:uFillTx/>
                <a:latin typeface="Onest"/>
                <a:ea typeface="Onest"/>
              </a:rPr>
              <a:t>Educational Applications</a:t>
            </a:r>
            <a:endParaRPr lang="fr-FR" sz="4300" b="0" u="none" strike="noStrike" dirty="0">
              <a:solidFill>
                <a:schemeClr val="dk1"/>
              </a:solidFill>
              <a:effectLst/>
              <a:uFillTx/>
              <a:latin typeface="Arial"/>
            </a:endParaRPr>
          </a:p>
        </p:txBody>
      </p:sp>
      <p:sp>
        <p:nvSpPr>
          <p:cNvPr id="66" name="PlaceHolder 2"/>
          <p:cNvSpPr>
            <a:spLocks noGrp="1"/>
          </p:cNvSpPr>
          <p:nvPr>
            <p:ph type="subTitle"/>
          </p:nvPr>
        </p:nvSpPr>
        <p:spPr>
          <a:xfrm>
            <a:off x="70821" y="2571660"/>
            <a:ext cx="4914720" cy="2418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600" b="0" u="none" strike="noStrike" dirty="0">
                <a:solidFill>
                  <a:schemeClr val="dk1"/>
                </a:solidFill>
                <a:effectLst/>
                <a:uFillTx/>
                <a:latin typeface="Manrope"/>
                <a:ea typeface="Manrope"/>
              </a:rPr>
              <a:t>Educational institutions can utilize the system for student feedback, course evaluations, and research purposes. It helps in measuring student engagement and improving curriculum effectiveness based on collected data.</a:t>
            </a:r>
            <a:endParaRPr lang="en-US" sz="1600" b="0" u="none" strike="noStrike" dirty="0">
              <a:solidFill>
                <a:srgbClr val="FFFFFF"/>
              </a:solidFill>
              <a:effectLst/>
              <a:uFillTx/>
              <a:latin typeface="OpenSymbol"/>
            </a:endParaRPr>
          </a:p>
        </p:txBody>
      </p:sp>
      <p:pic>
        <p:nvPicPr>
          <p:cNvPr id="67"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1204977" y="297473"/>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dirty="0">
                <a:solidFill>
                  <a:schemeClr val="dk1"/>
                </a:solidFill>
                <a:effectLst/>
                <a:uFillTx/>
                <a:latin typeface="Onest"/>
                <a:ea typeface="Onest"/>
              </a:rPr>
              <a:t>Data Collection and Analysis</a:t>
            </a:r>
            <a:endParaRPr lang="fr-FR" sz="3100" b="0" u="none" strike="noStrike" dirty="0">
              <a:solidFill>
                <a:schemeClr val="dk1"/>
              </a:solidFill>
              <a:effectLst/>
              <a:uFillTx/>
              <a:latin typeface="Arial"/>
            </a:endParaRPr>
          </a:p>
        </p:txBody>
      </p:sp>
      <p:sp>
        <p:nvSpPr>
          <p:cNvPr id="69" name="PlaceHolder 2"/>
          <p:cNvSpPr>
            <a:spLocks noGrp="1"/>
          </p:cNvSpPr>
          <p:nvPr>
            <p:ph type="subTitle"/>
          </p:nvPr>
        </p:nvSpPr>
        <p:spPr>
          <a:xfrm>
            <a:off x="257286" y="430306"/>
            <a:ext cx="8528125" cy="2639209"/>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600" b="0" u="none" strike="noStrike" dirty="0">
                <a:solidFill>
                  <a:schemeClr val="dk1"/>
                </a:solidFill>
                <a:effectLst/>
                <a:uFillTx/>
                <a:latin typeface="Manrope"/>
                <a:ea typeface="Manrope"/>
              </a:rPr>
              <a:t>The system's advanced data collection and analysis capabilities enable organizations to make informed decisions based on respondent insights. It facilitates identifying trends, generating actionable reports, and optimizing processes.</a:t>
            </a:r>
            <a:endParaRPr lang="en-US" sz="1600" b="0" u="none" strike="noStrike" dirty="0">
              <a:solidFill>
                <a:srgbClr val="FFFFFF"/>
              </a:solidFill>
              <a:effectLst/>
              <a:uFillTx/>
              <a:latin typeface="OpenSymbo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199913" y="278547"/>
            <a:ext cx="4914720" cy="1275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300" b="1" u="none" strike="noStrike" dirty="0">
                <a:solidFill>
                  <a:schemeClr val="dk1"/>
                </a:solidFill>
                <a:effectLst/>
                <a:uFillTx/>
                <a:latin typeface="Onest"/>
                <a:ea typeface="Onest"/>
              </a:rPr>
              <a:t>Conclusions</a:t>
            </a:r>
            <a:endParaRPr lang="fr-FR" sz="4300" b="0" u="none" strike="noStrike" dirty="0">
              <a:solidFill>
                <a:schemeClr val="dk1"/>
              </a:solidFill>
              <a:effectLst/>
              <a:uFillTx/>
              <a:latin typeface="Arial"/>
            </a:endParaRPr>
          </a:p>
        </p:txBody>
      </p:sp>
      <p:sp>
        <p:nvSpPr>
          <p:cNvPr id="71" name="PlaceHolder 2"/>
          <p:cNvSpPr>
            <a:spLocks noGrp="1"/>
          </p:cNvSpPr>
          <p:nvPr>
            <p:ph type="subTitle"/>
          </p:nvPr>
        </p:nvSpPr>
        <p:spPr>
          <a:xfrm>
            <a:off x="113852" y="1875416"/>
            <a:ext cx="4914720" cy="3325172"/>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600" b="0" u="none" strike="noStrike" dirty="0">
                <a:solidFill>
                  <a:schemeClr val="dk1"/>
                </a:solidFill>
                <a:effectLst/>
                <a:uFillTx/>
                <a:latin typeface="Manrope"/>
                <a:ea typeface="Manrope"/>
              </a:rPr>
              <a:t>The Survey Management System offers an efficient solution for organizations seeking to enhance their data collection and analysis capabilities. Its user-friendly design and comprehensive features meet the diverse needs of various sectors.</a:t>
            </a:r>
            <a:endParaRPr lang="en-US" sz="1600" b="0" u="none" strike="noStrike" dirty="0">
              <a:solidFill>
                <a:srgbClr val="FFFFFF"/>
              </a:solidFill>
              <a:effectLst/>
              <a:uFillTx/>
              <a:latin typeface="OpenSymbol"/>
            </a:endParaRPr>
          </a:p>
        </p:txBody>
      </p:sp>
      <p:pic>
        <p:nvPicPr>
          <p:cNvPr id="72"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DFB85-9A64-9315-D4B0-27016584267A}"/>
              </a:ext>
            </a:extLst>
          </p:cNvPr>
          <p:cNvSpPr>
            <a:spLocks noGrp="1"/>
          </p:cNvSpPr>
          <p:nvPr>
            <p:ph type="title"/>
          </p:nvPr>
        </p:nvSpPr>
        <p:spPr>
          <a:xfrm>
            <a:off x="2498834" y="1275256"/>
            <a:ext cx="4911840" cy="1414775"/>
          </a:xfrm>
        </p:spPr>
        <p:txBody>
          <a:bodyPr/>
          <a:lstStyle/>
          <a:p>
            <a:r>
              <a:rPr lang="en-IN" dirty="0"/>
              <a:t>THANK YOU</a:t>
            </a:r>
          </a:p>
        </p:txBody>
      </p:sp>
    </p:spTree>
    <p:extLst>
      <p:ext uri="{BB962C8B-B14F-4D97-AF65-F5344CB8AC3E}">
        <p14:creationId xmlns:p14="http://schemas.microsoft.com/office/powerpoint/2010/main" val="7092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PlaceHolder 1"/>
          <p:cNvSpPr>
            <a:spLocks noGrp="1"/>
          </p:cNvSpPr>
          <p:nvPr>
            <p:ph type="title"/>
          </p:nvPr>
        </p:nvSpPr>
        <p:spPr>
          <a:xfrm>
            <a:off x="-189066" y="115252"/>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dirty="0">
                <a:solidFill>
                  <a:schemeClr val="dk1"/>
                </a:solidFill>
                <a:effectLst/>
                <a:uFillTx/>
                <a:latin typeface="Onest"/>
                <a:ea typeface="Onest"/>
              </a:rPr>
              <a:t>Introduction</a:t>
            </a:r>
            <a:endParaRPr lang="fr-FR" sz="3100" b="0" u="none" strike="noStrike" dirty="0">
              <a:solidFill>
                <a:schemeClr val="dk1"/>
              </a:solidFill>
              <a:effectLst/>
              <a:uFillTx/>
              <a:latin typeface="Arial"/>
            </a:endParaRPr>
          </a:p>
        </p:txBody>
      </p:sp>
      <p:sp>
        <p:nvSpPr>
          <p:cNvPr id="44" name="PlaceHolder 2"/>
          <p:cNvSpPr>
            <a:spLocks noGrp="1"/>
          </p:cNvSpPr>
          <p:nvPr>
            <p:ph type="subTitle"/>
          </p:nvPr>
        </p:nvSpPr>
        <p:spPr>
          <a:xfrm>
            <a:off x="687551" y="759252"/>
            <a:ext cx="7661165" cy="27046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600" b="0" u="none" strike="noStrike">
                <a:solidFill>
                  <a:schemeClr val="dk1"/>
                </a:solidFill>
                <a:effectLst/>
                <a:uFillTx/>
                <a:latin typeface="Manrope"/>
                <a:ea typeface="Manrope"/>
              </a:rPr>
              <a:t>The Survey Management System is designed to streamline the process of creating, distributing, and analyzing surveys. This system enables organizations to gather valuable data, enhance engagement, and drive informed decision-making.</a:t>
            </a:r>
            <a:endParaRPr lang="en-US" sz="1600" b="0" u="none" strike="noStrike">
              <a:solidFill>
                <a:srgbClr val="FFFFFF"/>
              </a:solidFill>
              <a:effectLst/>
              <a:uFillTx/>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PlaceHolder 1"/>
          <p:cNvSpPr>
            <a:spLocks noGrp="1"/>
          </p:cNvSpPr>
          <p:nvPr>
            <p:ph type="title"/>
          </p:nvPr>
        </p:nvSpPr>
        <p:spPr>
          <a:xfrm>
            <a:off x="2381400" y="638280"/>
            <a:ext cx="6533640" cy="42764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 sz="7200" b="1" u="none" strike="noStrike">
                <a:solidFill>
                  <a:schemeClr val="dk1"/>
                </a:solidFill>
                <a:effectLst/>
                <a:uFillTx/>
                <a:latin typeface="Onest"/>
                <a:ea typeface="Onest"/>
              </a:rPr>
              <a:t>Overview of Survey Management System</a:t>
            </a:r>
            <a:endParaRPr lang="fr-FR" sz="7200" b="0" u="none" strike="noStrike">
              <a:solidFill>
                <a:schemeClr val="dk1"/>
              </a:solidFill>
              <a:effectLst/>
              <a:uFillTx/>
              <a:latin typeface="Arial"/>
            </a:endParaRPr>
          </a:p>
        </p:txBody>
      </p:sp>
      <p:sp>
        <p:nvSpPr>
          <p:cNvPr id="46" name="PlaceHolder 2"/>
          <p:cNvSpPr>
            <a:spLocks noGrp="1"/>
          </p:cNvSpPr>
          <p:nvPr>
            <p:ph type="title"/>
          </p:nvPr>
        </p:nvSpPr>
        <p:spPr>
          <a:xfrm>
            <a:off x="228600" y="228600"/>
            <a:ext cx="1647360" cy="1009440"/>
          </a:xfrm>
          <a:prstGeom prst="rect">
            <a:avLst/>
          </a:prstGeom>
          <a:noFill/>
          <a:ln w="0">
            <a:noFill/>
          </a:ln>
        </p:spPr>
        <p:txBody>
          <a:bodyPr lIns="91440" tIns="91440" rIns="91440" bIns="91440" anchor="b">
            <a:normAutofit fontScale="92500" lnSpcReduction="19999"/>
          </a:bodyPr>
          <a:lstStyle/>
          <a:p>
            <a:pPr indent="0">
              <a:lnSpc>
                <a:spcPct val="100000"/>
              </a:lnSpc>
              <a:buNone/>
              <a:tabLst>
                <a:tab pos="0" algn="l"/>
              </a:tabLst>
            </a:pPr>
            <a:r>
              <a:rPr lang="en" sz="7200" b="1" u="none" strike="noStrike">
                <a:solidFill>
                  <a:schemeClr val="accent1"/>
                </a:solidFill>
                <a:effectLst/>
                <a:uFillTx/>
                <a:latin typeface="Onest"/>
                <a:ea typeface="Onest"/>
              </a:rPr>
              <a:t>01</a:t>
            </a:r>
            <a:endParaRPr lang="fr-FR" sz="7200" b="0" u="none" strike="noStrike">
              <a:solidFill>
                <a:schemeClr val="dk1"/>
              </a:solidFill>
              <a:effectLst/>
              <a:uFillTx/>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PlaceHolder 1"/>
          <p:cNvSpPr>
            <a:spLocks noGrp="1"/>
          </p:cNvSpPr>
          <p:nvPr>
            <p:ph type="title"/>
          </p:nvPr>
        </p:nvSpPr>
        <p:spPr>
          <a:xfrm>
            <a:off x="186558" y="77952"/>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dirty="0">
                <a:solidFill>
                  <a:schemeClr val="dk1"/>
                </a:solidFill>
                <a:effectLst/>
                <a:uFillTx/>
                <a:latin typeface="Onest"/>
                <a:ea typeface="Onest"/>
              </a:rPr>
              <a:t>Project Introduction</a:t>
            </a:r>
            <a:endParaRPr lang="fr-FR" sz="3100" b="0" u="none" strike="noStrike" dirty="0">
              <a:solidFill>
                <a:schemeClr val="dk1"/>
              </a:solidFill>
              <a:effectLst/>
              <a:uFillTx/>
              <a:latin typeface="Arial"/>
            </a:endParaRPr>
          </a:p>
        </p:txBody>
      </p:sp>
      <p:sp>
        <p:nvSpPr>
          <p:cNvPr id="48" name="PlaceHolder 2"/>
          <p:cNvSpPr>
            <a:spLocks noGrp="1"/>
          </p:cNvSpPr>
          <p:nvPr>
            <p:ph type="subTitle"/>
          </p:nvPr>
        </p:nvSpPr>
        <p:spPr>
          <a:xfrm>
            <a:off x="445813" y="1071060"/>
            <a:ext cx="6291317" cy="27046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600" b="0" u="none" strike="noStrike" dirty="0">
                <a:solidFill>
                  <a:schemeClr val="dk1"/>
                </a:solidFill>
                <a:effectLst/>
                <a:uFillTx/>
                <a:latin typeface="Manrope"/>
                <a:ea typeface="Manrope"/>
              </a:rPr>
              <a:t>The Survey Management System is a comprehensive platform for conducting surveys across various sectors. Built using the MERN stack, it offers a user-friendly interface and robust backend for enhanced functionality.</a:t>
            </a:r>
            <a:endParaRPr lang="en-US" sz="1600" b="0" u="none" strike="noStrike" dirty="0">
              <a:solidFill>
                <a:srgbClr val="FFFFFF"/>
              </a:solidFill>
              <a:effectLst/>
              <a:uFillTx/>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PlaceHolder 1"/>
          <p:cNvSpPr>
            <a:spLocks noGrp="1"/>
          </p:cNvSpPr>
          <p:nvPr>
            <p:ph type="title"/>
          </p:nvPr>
        </p:nvSpPr>
        <p:spPr>
          <a:xfrm>
            <a:off x="228599" y="285720"/>
            <a:ext cx="4914720" cy="127584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300" b="1" u="none" strike="noStrike" dirty="0">
                <a:solidFill>
                  <a:schemeClr val="dk1"/>
                </a:solidFill>
                <a:effectLst/>
                <a:uFillTx/>
                <a:latin typeface="Onest"/>
                <a:ea typeface="Onest"/>
              </a:rPr>
              <a:t>Objectives and Goals</a:t>
            </a:r>
            <a:endParaRPr lang="fr-FR" sz="4300" b="0" u="none" strike="noStrike" dirty="0">
              <a:solidFill>
                <a:schemeClr val="dk1"/>
              </a:solidFill>
              <a:effectLst/>
              <a:uFillTx/>
              <a:latin typeface="Arial"/>
            </a:endParaRPr>
          </a:p>
        </p:txBody>
      </p:sp>
      <p:sp>
        <p:nvSpPr>
          <p:cNvPr id="50" name="PlaceHolder 2"/>
          <p:cNvSpPr>
            <a:spLocks noGrp="1"/>
          </p:cNvSpPr>
          <p:nvPr>
            <p:ph type="subTitle"/>
          </p:nvPr>
        </p:nvSpPr>
        <p:spPr>
          <a:xfrm>
            <a:off x="134007" y="2670503"/>
            <a:ext cx="4914720" cy="2418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600" b="0" u="none" strike="noStrike" dirty="0">
                <a:solidFill>
                  <a:schemeClr val="dk1"/>
                </a:solidFill>
                <a:effectLst/>
                <a:uFillTx/>
                <a:latin typeface="Manrope"/>
                <a:ea typeface="Manrope"/>
              </a:rPr>
              <a:t>The main objectives of the system include simplifying survey creation, improving response rates, and providing in-depth data analysis tools. It aims to empower organizations to better understand their target audiences.</a:t>
            </a:r>
            <a:endParaRPr lang="en-US" sz="1600" b="0" u="none" strike="noStrike" dirty="0">
              <a:solidFill>
                <a:srgbClr val="FFFFFF"/>
              </a:solidFill>
              <a:effectLst/>
              <a:uFillTx/>
              <a:latin typeface="OpenSymbol"/>
            </a:endParaRPr>
          </a:p>
        </p:txBody>
      </p:sp>
      <p:pic>
        <p:nvPicPr>
          <p:cNvPr id="51"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PlaceHolder 1"/>
          <p:cNvSpPr>
            <a:spLocks noGrp="1"/>
          </p:cNvSpPr>
          <p:nvPr>
            <p:ph type="title"/>
          </p:nvPr>
        </p:nvSpPr>
        <p:spPr>
          <a:xfrm>
            <a:off x="0" y="232104"/>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dirty="0">
                <a:solidFill>
                  <a:schemeClr val="dk1"/>
                </a:solidFill>
                <a:effectLst/>
                <a:uFillTx/>
                <a:latin typeface="Onest"/>
                <a:ea typeface="Onest"/>
              </a:rPr>
              <a:t>Target Audience</a:t>
            </a:r>
            <a:endParaRPr lang="fr-FR" sz="3100" b="0" u="none" strike="noStrike" dirty="0">
              <a:solidFill>
                <a:schemeClr val="dk1"/>
              </a:solidFill>
              <a:effectLst/>
              <a:uFillTx/>
              <a:latin typeface="Arial"/>
            </a:endParaRPr>
          </a:p>
        </p:txBody>
      </p:sp>
      <p:sp>
        <p:nvSpPr>
          <p:cNvPr id="53" name="PlaceHolder 2"/>
          <p:cNvSpPr>
            <a:spLocks noGrp="1"/>
          </p:cNvSpPr>
          <p:nvPr>
            <p:ph type="subTitle"/>
          </p:nvPr>
        </p:nvSpPr>
        <p:spPr>
          <a:xfrm>
            <a:off x="714704" y="1197184"/>
            <a:ext cx="6537434" cy="1973437"/>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600" b="0" u="none" strike="noStrike" dirty="0">
                <a:solidFill>
                  <a:schemeClr val="dk1"/>
                </a:solidFill>
                <a:effectLst/>
                <a:uFillTx/>
                <a:latin typeface="Manrope"/>
                <a:ea typeface="Manrope"/>
              </a:rPr>
              <a:t>The target audience for the Survey Management System includes businesses, educational institutions, and research organizations that require a reliable tool for collecting data and insights from respondents.</a:t>
            </a:r>
            <a:endParaRPr lang="en-US" sz="1600" b="0" u="none" strike="noStrike" dirty="0">
              <a:solidFill>
                <a:srgbClr val="FFFFFF"/>
              </a:solidFill>
              <a:effectLst/>
              <a:uFillTx/>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PlaceHolder 1"/>
          <p:cNvSpPr>
            <a:spLocks noGrp="1"/>
          </p:cNvSpPr>
          <p:nvPr>
            <p:ph type="title"/>
          </p:nvPr>
        </p:nvSpPr>
        <p:spPr>
          <a:xfrm>
            <a:off x="2381400" y="638280"/>
            <a:ext cx="6533640" cy="42764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 sz="7200" b="1" u="none" strike="noStrike">
                <a:solidFill>
                  <a:schemeClr val="dk1"/>
                </a:solidFill>
                <a:effectLst/>
                <a:uFillTx/>
                <a:latin typeface="Onest"/>
                <a:ea typeface="Onest"/>
              </a:rPr>
              <a:t>System Architecture and Functionality</a:t>
            </a:r>
            <a:endParaRPr lang="fr-FR" sz="7200" b="0" u="none" strike="noStrike">
              <a:solidFill>
                <a:schemeClr val="dk1"/>
              </a:solidFill>
              <a:effectLst/>
              <a:uFillTx/>
              <a:latin typeface="Arial"/>
            </a:endParaRPr>
          </a:p>
        </p:txBody>
      </p:sp>
      <p:sp>
        <p:nvSpPr>
          <p:cNvPr id="55" name="PlaceHolder 2"/>
          <p:cNvSpPr>
            <a:spLocks noGrp="1"/>
          </p:cNvSpPr>
          <p:nvPr>
            <p:ph type="title"/>
          </p:nvPr>
        </p:nvSpPr>
        <p:spPr>
          <a:xfrm>
            <a:off x="228600" y="228600"/>
            <a:ext cx="1647360" cy="1009440"/>
          </a:xfrm>
          <a:prstGeom prst="rect">
            <a:avLst/>
          </a:prstGeom>
          <a:noFill/>
          <a:ln w="0">
            <a:noFill/>
          </a:ln>
        </p:spPr>
        <p:txBody>
          <a:bodyPr lIns="91440" tIns="91440" rIns="91440" bIns="91440" anchor="b">
            <a:normAutofit fontScale="92500" lnSpcReduction="19999"/>
          </a:bodyPr>
          <a:lstStyle/>
          <a:p>
            <a:pPr indent="0">
              <a:lnSpc>
                <a:spcPct val="100000"/>
              </a:lnSpc>
              <a:buNone/>
              <a:tabLst>
                <a:tab pos="0" algn="l"/>
              </a:tabLst>
            </a:pPr>
            <a:r>
              <a:rPr lang="en" sz="7200" b="1" u="none" strike="noStrike">
                <a:solidFill>
                  <a:schemeClr val="accent1"/>
                </a:solidFill>
                <a:effectLst/>
                <a:uFillTx/>
                <a:latin typeface="Onest"/>
                <a:ea typeface="Onest"/>
              </a:rPr>
              <a:t>02</a:t>
            </a:r>
            <a:endParaRPr lang="fr-FR" sz="7200" b="0" u="none" strike="noStrike">
              <a:solidFill>
                <a:schemeClr val="dk1"/>
              </a:solidFill>
              <a:effectLst/>
              <a:uFillTx/>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PlaceHolder 1"/>
          <p:cNvSpPr>
            <a:spLocks noGrp="1"/>
          </p:cNvSpPr>
          <p:nvPr>
            <p:ph type="title"/>
          </p:nvPr>
        </p:nvSpPr>
        <p:spPr>
          <a:xfrm>
            <a:off x="357472" y="281152"/>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dirty="0">
                <a:solidFill>
                  <a:schemeClr val="dk1"/>
                </a:solidFill>
                <a:effectLst/>
                <a:uFillTx/>
                <a:latin typeface="Onest"/>
                <a:ea typeface="Onest"/>
              </a:rPr>
              <a:t>Working Principles</a:t>
            </a:r>
            <a:endParaRPr lang="fr-FR" sz="3100" b="0" u="none" strike="noStrike" dirty="0">
              <a:solidFill>
                <a:schemeClr val="dk1"/>
              </a:solidFill>
              <a:effectLst/>
              <a:uFillTx/>
              <a:latin typeface="Arial"/>
            </a:endParaRPr>
          </a:p>
        </p:txBody>
      </p:sp>
      <p:sp>
        <p:nvSpPr>
          <p:cNvPr id="57" name="PlaceHolder 2"/>
          <p:cNvSpPr>
            <a:spLocks noGrp="1"/>
          </p:cNvSpPr>
          <p:nvPr>
            <p:ph type="subTitle"/>
          </p:nvPr>
        </p:nvSpPr>
        <p:spPr>
          <a:xfrm>
            <a:off x="463691" y="1078067"/>
            <a:ext cx="7930572" cy="27046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u="none" strike="noStrike" dirty="0">
                <a:solidFill>
                  <a:schemeClr val="dk1"/>
                </a:solidFill>
                <a:effectLst/>
                <a:uFillTx/>
                <a:latin typeface="Manrope"/>
                <a:ea typeface="Manrope"/>
              </a:rPr>
              <a:t>The Survey Management System operates through a seamless integration of frontend and backend components, allowing users to create, distribute, and analyze surveys effortlessly. Users can customize surveys using various question types, gather responses in real-time, and generate insightful reports using data analysis tools.</a:t>
            </a:r>
            <a:endParaRPr lang="en-US" sz="1400" b="0" u="none" strike="noStrike" dirty="0">
              <a:solidFill>
                <a:srgbClr val="FFFFFF"/>
              </a:solidFill>
              <a:effectLst/>
              <a:uFillTx/>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PlaceHolder 1"/>
          <p:cNvSpPr>
            <a:spLocks noGrp="1"/>
          </p:cNvSpPr>
          <p:nvPr>
            <p:ph type="title"/>
          </p:nvPr>
        </p:nvSpPr>
        <p:spPr>
          <a:xfrm>
            <a:off x="141013" y="68171"/>
            <a:ext cx="4914720" cy="1275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300" b="1" u="none" strike="noStrike" dirty="0">
                <a:solidFill>
                  <a:schemeClr val="dk1"/>
                </a:solidFill>
                <a:effectLst/>
                <a:uFillTx/>
                <a:latin typeface="Onest"/>
                <a:ea typeface="Onest"/>
              </a:rPr>
              <a:t>Technology Stack</a:t>
            </a:r>
            <a:endParaRPr lang="fr-FR" sz="4300" b="0" u="none" strike="noStrike" dirty="0">
              <a:solidFill>
                <a:schemeClr val="dk1"/>
              </a:solidFill>
              <a:effectLst/>
              <a:uFillTx/>
              <a:latin typeface="Arial"/>
            </a:endParaRPr>
          </a:p>
        </p:txBody>
      </p:sp>
      <p:sp>
        <p:nvSpPr>
          <p:cNvPr id="59" name="PlaceHolder 2"/>
          <p:cNvSpPr>
            <a:spLocks noGrp="1"/>
          </p:cNvSpPr>
          <p:nvPr>
            <p:ph type="subTitle"/>
          </p:nvPr>
        </p:nvSpPr>
        <p:spPr>
          <a:xfrm>
            <a:off x="200572" y="2204544"/>
            <a:ext cx="4914720" cy="2418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600" b="0" u="none" strike="noStrike" dirty="0">
                <a:solidFill>
                  <a:schemeClr val="dk1"/>
                </a:solidFill>
                <a:effectLst/>
                <a:uFillTx/>
                <a:latin typeface="Manrope"/>
                <a:ea typeface="Manrope"/>
              </a:rPr>
              <a:t>The Survey Management System is built using the MERN stack, which comprises MongoDB, Express.js, React.js, and Node.js. This combination provides a robust framework for developing scalable and efficient web applications.</a:t>
            </a:r>
            <a:endParaRPr lang="en-US" sz="1600" b="0" u="none" strike="noStrike" dirty="0">
              <a:solidFill>
                <a:srgbClr val="FFFFFF"/>
              </a:solidFill>
              <a:effectLst/>
              <a:uFillTx/>
              <a:latin typeface="OpenSymbol"/>
            </a:endParaRPr>
          </a:p>
        </p:txBody>
      </p:sp>
      <p:pic>
        <p:nvPicPr>
          <p:cNvPr id="60"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theme/theme1.xml><?xml version="1.0" encoding="utf-8"?>
<a:theme xmlns:a="http://schemas.openxmlformats.org/drawingml/2006/main" name="Dark Theme by Slidesgo">
  <a:themeElements>
    <a:clrScheme name="Simple Light">
      <a:dk1>
        <a:srgbClr val="FEFDF8"/>
      </a:dk1>
      <a:lt1>
        <a:srgbClr val="111212"/>
      </a:lt1>
      <a:dk2>
        <a:srgbClr val="0E0E0E"/>
      </a:dk2>
      <a:lt2>
        <a:srgbClr val="FFFFFF"/>
      </a:lt2>
      <a:accent1>
        <a:srgbClr val="9B9B9B"/>
      </a:accent1>
      <a:accent2>
        <a:srgbClr val="FFFFFF"/>
      </a:accent2>
      <a:accent3>
        <a:srgbClr val="FFFFFF"/>
      </a:accent3>
      <a:accent4>
        <a:srgbClr val="FFFFFF"/>
      </a:accent4>
      <a:accent5>
        <a:srgbClr val="FFFFFF"/>
      </a:accent5>
      <a:accent6>
        <a:srgbClr val="FFFFFF"/>
      </a:accent6>
      <a:hlink>
        <a:srgbClr val="FEFDF8"/>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TotalTime>
  <Words>405</Words>
  <Application>Microsoft Office PowerPoint</Application>
  <PresentationFormat>On-screen Show (16:9)</PresentationFormat>
  <Paragraphs>28</Paragraphs>
  <Slides>15</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Arial</vt:lpstr>
      <vt:lpstr>Manrope</vt:lpstr>
      <vt:lpstr>Onest</vt:lpstr>
      <vt:lpstr>OpenSymbol</vt:lpstr>
      <vt:lpstr>Rethink Sans ExtraBold</vt:lpstr>
      <vt:lpstr>Symbol</vt:lpstr>
      <vt:lpstr>Wingdings</vt:lpstr>
      <vt:lpstr>Dark Theme by Slidesgo</vt:lpstr>
      <vt:lpstr>Slidesgo Final Pages</vt:lpstr>
      <vt:lpstr>Survey Management System</vt:lpstr>
      <vt:lpstr>Introduction</vt:lpstr>
      <vt:lpstr>Overview of Survey Management System</vt:lpstr>
      <vt:lpstr>Project Introduction</vt:lpstr>
      <vt:lpstr>Objectives and Goals</vt:lpstr>
      <vt:lpstr>Target Audience</vt:lpstr>
      <vt:lpstr>System Architecture and Functionality</vt:lpstr>
      <vt:lpstr>Working Principles</vt:lpstr>
      <vt:lpstr>Technology Stack</vt:lpstr>
      <vt:lpstr>Applications and Use Cases</vt:lpstr>
      <vt:lpstr>Business Applications</vt:lpstr>
      <vt:lpstr>Educational Applications</vt:lpstr>
      <vt:lpstr>Data Collection and Analysis</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Akshit Thakurela</cp:lastModifiedBy>
  <cp:revision>2</cp:revision>
  <dcterms:modified xsi:type="dcterms:W3CDTF">2025-07-22T14:25:20Z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2025-07-22T14:15:03Z</dcterms:created>
  <dc:creator>Unknown Creator</dc:creator>
  <dc:description/>
  <dc:language>en-US</dc:language>
  <cp:lastModifiedBy>Unknown Creator</cp:lastModifiedBy>
  <dcterms:modified xsi:type="dcterms:W3CDTF">2025-07-22T14:15:03Z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15</vt:r8>
  </property>
</Properties>
</file>